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F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72" d="100"/>
          <a:sy n="72" d="100"/>
        </p:scale>
        <p:origin x="-108" y="-4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9B677-A03B-4BC0-8452-8ADF708B0CF3}" type="datetimeFigureOut">
              <a:rPr lang="en-GB" smtClean="0"/>
              <a:t>19/12/2019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623F-A9E8-4B8A-B8AF-FD82F4FF21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612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9B677-A03B-4BC0-8452-8ADF708B0CF3}" type="datetimeFigureOut">
              <a:rPr lang="en-GB" smtClean="0"/>
              <a:t>19/12/2019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623F-A9E8-4B8A-B8AF-FD82F4FF21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886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7C39B677-A03B-4BC0-8452-8ADF708B0CF3}" type="datetimeFigureOut">
              <a:rPr lang="en-GB" smtClean="0"/>
              <a:t>19/12/2019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0AC3623F-A9E8-4B8A-B8AF-FD82F4FF21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9666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9B677-A03B-4BC0-8452-8ADF708B0CF3}" type="datetimeFigureOut">
              <a:rPr lang="en-GB" smtClean="0"/>
              <a:t>19/12/2019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623F-A9E8-4B8A-B8AF-FD82F4FF21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46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C39B677-A03B-4BC0-8452-8ADF708B0CF3}" type="datetimeFigureOut">
              <a:rPr lang="en-GB" smtClean="0"/>
              <a:t>19/12/2019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C3623F-A9E8-4B8A-B8AF-FD82F4FF21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8226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9B677-A03B-4BC0-8452-8ADF708B0CF3}" type="datetimeFigureOut">
              <a:rPr lang="en-GB" smtClean="0"/>
              <a:t>19/12/2019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623F-A9E8-4B8A-B8AF-FD82F4FF21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6907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9B677-A03B-4BC0-8452-8ADF708B0CF3}" type="datetimeFigureOut">
              <a:rPr lang="en-GB" smtClean="0"/>
              <a:t>19/12/2019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623F-A9E8-4B8A-B8AF-FD82F4FF21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120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9B677-A03B-4BC0-8452-8ADF708B0CF3}" type="datetimeFigureOut">
              <a:rPr lang="en-GB" smtClean="0"/>
              <a:t>19/12/2019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623F-A9E8-4B8A-B8AF-FD82F4FF21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3297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9B677-A03B-4BC0-8452-8ADF708B0CF3}" type="datetimeFigureOut">
              <a:rPr lang="en-GB" smtClean="0"/>
              <a:t>19/12/2019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623F-A9E8-4B8A-B8AF-FD82F4FF21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3753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9B677-A03B-4BC0-8452-8ADF708B0CF3}" type="datetimeFigureOut">
              <a:rPr lang="en-GB" smtClean="0"/>
              <a:t>19/12/2019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623F-A9E8-4B8A-B8AF-FD82F4FF21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77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9B677-A03B-4BC0-8452-8ADF708B0CF3}" type="datetimeFigureOut">
              <a:rPr lang="en-GB" smtClean="0"/>
              <a:t>19/12/2019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623F-A9E8-4B8A-B8AF-FD82F4FF21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443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7C39B677-A03B-4BC0-8452-8ADF708B0CF3}" type="datetimeFigureOut">
              <a:rPr lang="en-GB" smtClean="0"/>
              <a:t>19/12/2019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0AC3623F-A9E8-4B8A-B8AF-FD82F4FF21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1932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2528310"/>
              </p:ext>
            </p:extLst>
          </p:nvPr>
        </p:nvGraphicFramePr>
        <p:xfrm>
          <a:off x="2786912" y="148856"/>
          <a:ext cx="6686698" cy="658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3363">
                  <a:extLst>
                    <a:ext uri="{9D8B030D-6E8A-4147-A177-3AD203B41FA5}">
                      <a16:colId xmlns:a16="http://schemas.microsoft.com/office/drawing/2014/main" xmlns="" val="3821055865"/>
                    </a:ext>
                  </a:extLst>
                </a:gridCol>
                <a:gridCol w="579935">
                  <a:extLst>
                    <a:ext uri="{9D8B030D-6E8A-4147-A177-3AD203B41FA5}">
                      <a16:colId xmlns:a16="http://schemas.microsoft.com/office/drawing/2014/main" xmlns="" val="767614102"/>
                    </a:ext>
                  </a:extLst>
                </a:gridCol>
                <a:gridCol w="3213400">
                  <a:extLst>
                    <a:ext uri="{9D8B030D-6E8A-4147-A177-3AD203B41FA5}">
                      <a16:colId xmlns:a16="http://schemas.microsoft.com/office/drawing/2014/main" xmlns="" val="3761233925"/>
                    </a:ext>
                  </a:extLst>
                </a:gridCol>
              </a:tblGrid>
              <a:tr h="360947">
                <a:tc gridSpan="3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Match</a:t>
                      </a:r>
                      <a:r>
                        <a:rPr lang="en-GB" baseline="0" dirty="0" smtClean="0"/>
                        <a:t> 1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smtClean="0"/>
                        <a:t>: </a:t>
                      </a:r>
                      <a:r>
                        <a:rPr lang="en-GB" dirty="0" smtClean="0"/>
                        <a:t>Games played by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27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baseline="0" dirty="0" smtClean="0"/>
                        <a:t> January 2020</a:t>
                      </a:r>
                      <a:endParaRPr lang="en-GB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24202967"/>
                  </a:ext>
                </a:extLst>
              </a:tr>
              <a:tr h="360947"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West Sussex South U12</a:t>
                      </a:r>
                      <a:endParaRPr lang="en-GB" dirty="0"/>
                    </a:p>
                  </a:txBody>
                  <a:tcPr>
                    <a:solidFill>
                      <a:srgbClr val="E5F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v</a:t>
                      </a:r>
                      <a:endParaRPr lang="en-GB" dirty="0"/>
                    </a:p>
                  </a:txBody>
                  <a:tcPr>
                    <a:solidFill>
                      <a:srgbClr val="E5F7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South East</a:t>
                      </a:r>
                      <a:r>
                        <a:rPr lang="en-GB" baseline="0" dirty="0" smtClean="0"/>
                        <a:t> Sussex U12</a:t>
                      </a:r>
                      <a:endParaRPr lang="en-GB" dirty="0"/>
                    </a:p>
                  </a:txBody>
                  <a:tcPr>
                    <a:solidFill>
                      <a:srgbClr val="E5F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36449127"/>
                  </a:ext>
                </a:extLst>
              </a:tr>
              <a:tr h="360947"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Mid Sussex U12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v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Brighton &amp; Hove U12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84521886"/>
                  </a:ext>
                </a:extLst>
              </a:tr>
              <a:tr h="360947">
                <a:tc gridSpan="3"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Match</a:t>
                      </a:r>
                      <a:r>
                        <a:rPr lang="en-GB" b="1" baseline="0" dirty="0" smtClean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 2</a:t>
                      </a:r>
                      <a:r>
                        <a:rPr lang="en-GB" b="1" baseline="0" dirty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 </a:t>
                      </a:r>
                      <a:r>
                        <a:rPr lang="en-GB" b="1" baseline="0" dirty="0" smtClean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: </a:t>
                      </a:r>
                      <a:r>
                        <a:rPr lang="en-GB" b="1" dirty="0" smtClean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Games played by 17</a:t>
                      </a:r>
                      <a:r>
                        <a:rPr lang="en-GB" b="1" baseline="30000" dirty="0" smtClean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th</a:t>
                      </a:r>
                      <a:r>
                        <a:rPr lang="en-GB" b="1" dirty="0" smtClean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 February 2020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>
                        <a:solidFill>
                          <a:schemeClr val="bg1">
                            <a:lumMod val="10000"/>
                            <a:lumOff val="9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85439312"/>
                  </a:ext>
                </a:extLst>
              </a:tr>
              <a:tr h="360947"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Brighton &amp; Hove U12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v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West Sussex South U12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95543572"/>
                  </a:ext>
                </a:extLst>
              </a:tr>
              <a:tr h="360947"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South East Sussex U12</a:t>
                      </a:r>
                      <a:endParaRPr lang="en-GB" dirty="0"/>
                    </a:p>
                  </a:txBody>
                  <a:tcPr>
                    <a:solidFill>
                      <a:srgbClr val="E5F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V</a:t>
                      </a:r>
                      <a:endParaRPr lang="en-GB" dirty="0"/>
                    </a:p>
                  </a:txBody>
                  <a:tcPr>
                    <a:solidFill>
                      <a:srgbClr val="E5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Mid Sussex U12</a:t>
                      </a:r>
                    </a:p>
                  </a:txBody>
                  <a:tcPr>
                    <a:solidFill>
                      <a:srgbClr val="E5F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44848607"/>
                  </a:ext>
                </a:extLst>
              </a:tr>
              <a:tr h="360947">
                <a:tc gridSpan="3"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Match 3 :</a:t>
                      </a:r>
                      <a:r>
                        <a:rPr lang="en-GB" b="1" baseline="0" dirty="0" smtClean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 </a:t>
                      </a:r>
                      <a:r>
                        <a:rPr lang="en-GB" b="1" dirty="0" smtClean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Games played by 16</a:t>
                      </a:r>
                      <a:r>
                        <a:rPr lang="en-GB" b="1" baseline="30000" dirty="0" smtClean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th</a:t>
                      </a:r>
                      <a:r>
                        <a:rPr lang="en-GB" b="1" dirty="0" smtClean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 March 2020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>
                        <a:solidFill>
                          <a:schemeClr val="bg1">
                            <a:lumMod val="10000"/>
                            <a:lumOff val="9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17930247"/>
                  </a:ext>
                </a:extLst>
              </a:tr>
              <a:tr h="360947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Mid Sussex U12</a:t>
                      </a:r>
                    </a:p>
                  </a:txBody>
                  <a:tcPr>
                    <a:solidFill>
                      <a:srgbClr val="E5F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v</a:t>
                      </a:r>
                      <a:endParaRPr lang="en-GB" dirty="0"/>
                    </a:p>
                  </a:txBody>
                  <a:tcPr>
                    <a:solidFill>
                      <a:srgbClr val="E5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West Sussex South U12</a:t>
                      </a:r>
                    </a:p>
                  </a:txBody>
                  <a:tcPr>
                    <a:solidFill>
                      <a:srgbClr val="E5F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54649392"/>
                  </a:ext>
                </a:extLst>
              </a:tr>
              <a:tr h="360947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South East Sussex U12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v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Brighton &amp; Hove U12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88468175"/>
                  </a:ext>
                </a:extLst>
              </a:tr>
              <a:tr h="360947">
                <a:tc gridSpan="3"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Match 4</a:t>
                      </a:r>
                      <a:r>
                        <a:rPr lang="en-GB" b="1" baseline="0" dirty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 </a:t>
                      </a:r>
                      <a:r>
                        <a:rPr lang="en-GB" b="1" baseline="0" dirty="0" smtClean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: </a:t>
                      </a:r>
                      <a:r>
                        <a:rPr lang="en-GB" b="1" dirty="0" smtClean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Games played by 13</a:t>
                      </a:r>
                      <a:r>
                        <a:rPr lang="en-GB" b="1" baseline="30000" dirty="0" smtClean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th</a:t>
                      </a:r>
                      <a:r>
                        <a:rPr lang="en-GB" b="1" baseline="0" dirty="0" smtClean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 April</a:t>
                      </a:r>
                      <a:r>
                        <a:rPr lang="en-GB" b="1" dirty="0" smtClean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 2020 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>
                        <a:solidFill>
                          <a:schemeClr val="bg1">
                            <a:lumMod val="10000"/>
                            <a:lumOff val="9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10542487"/>
                  </a:ext>
                </a:extLst>
              </a:tr>
              <a:tr h="360947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South East Sussex U12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v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West Sussex South U12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20532632"/>
                  </a:ext>
                </a:extLst>
              </a:tr>
              <a:tr h="360947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Brighton &amp; Hove U12</a:t>
                      </a:r>
                    </a:p>
                  </a:txBody>
                  <a:tcPr>
                    <a:solidFill>
                      <a:srgbClr val="E5F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v</a:t>
                      </a:r>
                      <a:endParaRPr lang="en-GB" dirty="0"/>
                    </a:p>
                  </a:txBody>
                  <a:tcPr>
                    <a:solidFill>
                      <a:srgbClr val="E5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Mid Sussex U12</a:t>
                      </a:r>
                    </a:p>
                  </a:txBody>
                  <a:tcPr>
                    <a:solidFill>
                      <a:srgbClr val="E5F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86625602"/>
                  </a:ext>
                </a:extLst>
              </a:tr>
              <a:tr h="360947">
                <a:tc gridSpan="3"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Match</a:t>
                      </a:r>
                      <a:r>
                        <a:rPr lang="en-GB" b="1" baseline="0" dirty="0" smtClean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 5</a:t>
                      </a:r>
                      <a:r>
                        <a:rPr lang="en-GB" b="1" baseline="0" dirty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 </a:t>
                      </a:r>
                      <a:r>
                        <a:rPr lang="en-GB" b="1" baseline="0" dirty="0" smtClean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: </a:t>
                      </a:r>
                      <a:r>
                        <a:rPr lang="en-GB" b="1" dirty="0" smtClean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Games played by 27</a:t>
                      </a:r>
                      <a:r>
                        <a:rPr lang="en-GB" b="1" baseline="30000" dirty="0" smtClean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th</a:t>
                      </a:r>
                      <a:r>
                        <a:rPr lang="en-GB" b="1" dirty="0" smtClean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 April 2020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>
                        <a:solidFill>
                          <a:schemeClr val="bg1">
                            <a:lumMod val="10000"/>
                            <a:lumOff val="9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78451363"/>
                  </a:ext>
                </a:extLst>
              </a:tr>
              <a:tr h="360947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West Sussex South U12</a:t>
                      </a:r>
                    </a:p>
                  </a:txBody>
                  <a:tcPr>
                    <a:solidFill>
                      <a:srgbClr val="E5F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v</a:t>
                      </a:r>
                      <a:endParaRPr lang="en-GB" dirty="0"/>
                    </a:p>
                  </a:txBody>
                  <a:tcPr>
                    <a:solidFill>
                      <a:srgbClr val="E5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Brighton &amp; Hove U12</a:t>
                      </a:r>
                    </a:p>
                  </a:txBody>
                  <a:tcPr>
                    <a:solidFill>
                      <a:srgbClr val="E5F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31445289"/>
                  </a:ext>
                </a:extLst>
              </a:tr>
              <a:tr h="360947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Mid Sussex U12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v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South East Sussex U12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42248591"/>
                  </a:ext>
                </a:extLst>
              </a:tr>
              <a:tr h="360947">
                <a:tc gridSpan="3"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Match</a:t>
                      </a:r>
                      <a:r>
                        <a:rPr lang="en-GB" b="1" baseline="0" dirty="0" smtClean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 6 : </a:t>
                      </a:r>
                      <a:r>
                        <a:rPr lang="en-GB" b="1" dirty="0" smtClean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Games played by 11</a:t>
                      </a:r>
                      <a:r>
                        <a:rPr lang="en-GB" b="1" baseline="30000" dirty="0" smtClean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th</a:t>
                      </a:r>
                      <a:r>
                        <a:rPr lang="en-GB" b="1" baseline="0" dirty="0" smtClean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 May 2020</a:t>
                      </a:r>
                      <a:endParaRPr lang="en-GB" b="1" dirty="0" smtClean="0">
                        <a:solidFill>
                          <a:schemeClr val="bg1">
                            <a:lumMod val="10000"/>
                            <a:lumOff val="9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>
                        <a:solidFill>
                          <a:schemeClr val="bg1">
                            <a:lumMod val="10000"/>
                            <a:lumOff val="9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00855349"/>
                  </a:ext>
                </a:extLst>
              </a:tr>
              <a:tr h="360947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West Sussex U12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v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Mid Sussex South U12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09109519"/>
                  </a:ext>
                </a:extLst>
              </a:tr>
              <a:tr h="360947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Brighton &amp; Hove U12</a:t>
                      </a:r>
                    </a:p>
                  </a:txBody>
                  <a:tcPr>
                    <a:solidFill>
                      <a:srgbClr val="E5F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v</a:t>
                      </a:r>
                      <a:endParaRPr lang="en-GB" dirty="0"/>
                    </a:p>
                  </a:txBody>
                  <a:tcPr>
                    <a:solidFill>
                      <a:srgbClr val="E5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South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East Sussex U12</a:t>
                      </a:r>
                    </a:p>
                  </a:txBody>
                  <a:tcPr>
                    <a:solidFill>
                      <a:srgbClr val="E5F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82009242"/>
                  </a:ext>
                </a:extLst>
              </a:tr>
            </a:tbl>
          </a:graphicData>
        </a:graphic>
      </p:graphicFrame>
      <p:pic>
        <p:nvPicPr>
          <p:cNvPr id="1028" name="Picture 4" descr="http://www.sussexschoolsfa.org.uk/wp-content/uploads/2013/08/114px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528" y="2480856"/>
            <a:ext cx="1085850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0079665" y="2587182"/>
            <a:ext cx="1541721" cy="88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400" b="1" dirty="0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4472C4"/>
                </a:solidFill>
                <a:effectLst>
                  <a:outerShdw blurRad="12700" dist="38100" dir="2700000" algn="tl">
                    <a:schemeClr val="accent5">
                      <a:lumMod val="60000"/>
                      <a:lumOff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DISTRICT </a:t>
            </a:r>
            <a:br>
              <a:rPr lang="en-GB" sz="2400" b="1" dirty="0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4472C4"/>
                </a:solidFill>
                <a:effectLst>
                  <a:outerShdw blurRad="12700" dist="38100" dir="2700000" algn="tl">
                    <a:schemeClr val="accent5">
                      <a:lumMod val="60000"/>
                      <a:lumOff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400" b="1" dirty="0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4472C4"/>
                </a:solidFill>
                <a:effectLst>
                  <a:outerShdw blurRad="12700" dist="38100" dir="2700000" algn="tl">
                    <a:schemeClr val="accent5">
                      <a:lumMod val="60000"/>
                      <a:lumOff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FOOTBALL</a:t>
            </a: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9581082"/>
              </p:ext>
            </p:extLst>
          </p:nvPr>
        </p:nvGraphicFramePr>
        <p:xfrm>
          <a:off x="9473610" y="4410911"/>
          <a:ext cx="2721933" cy="23216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21933">
                  <a:extLst>
                    <a:ext uri="{9D8B030D-6E8A-4147-A177-3AD203B41FA5}">
                      <a16:colId xmlns:a16="http://schemas.microsoft.com/office/drawing/2014/main" xmlns="" val="2051261108"/>
                    </a:ext>
                  </a:extLst>
                </a:gridCol>
              </a:tblGrid>
              <a:tr h="6653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 Points for a Win - 1 point for draw - 0 points for a loss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222977871"/>
                  </a:ext>
                </a:extLst>
              </a:tr>
              <a:tr h="6653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If points are level at the end of the league goal difference will be used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995927277"/>
                  </a:ext>
                </a:extLst>
              </a:tr>
              <a:tr h="9908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If goal difference is the same goals scored and then head to head will decide final standings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7348537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50443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32</TotalTime>
  <Words>205</Words>
  <Application>Microsoft Office PowerPoint</Application>
  <PresentationFormat>Custom</PresentationFormat>
  <Paragraphs>46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Banded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local_admin</dc:creator>
  <cp:lastModifiedBy>User</cp:lastModifiedBy>
  <cp:revision>10</cp:revision>
  <dcterms:created xsi:type="dcterms:W3CDTF">2019-12-04T10:23:40Z</dcterms:created>
  <dcterms:modified xsi:type="dcterms:W3CDTF">2019-12-19T16:10:27Z</dcterms:modified>
</cp:coreProperties>
</file>