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61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8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66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4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226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90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1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9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753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77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44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7C39B677-A03B-4BC0-8452-8ADF708B0CF3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AC3623F-A9E8-4B8A-B8AF-FD82F4FF2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32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871924"/>
              </p:ext>
            </p:extLst>
          </p:nvPr>
        </p:nvGraphicFramePr>
        <p:xfrm>
          <a:off x="2733749" y="829221"/>
          <a:ext cx="6686698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363">
                  <a:extLst>
                    <a:ext uri="{9D8B030D-6E8A-4147-A177-3AD203B41FA5}">
                      <a16:colId xmlns:a16="http://schemas.microsoft.com/office/drawing/2014/main" val="3821055865"/>
                    </a:ext>
                  </a:extLst>
                </a:gridCol>
                <a:gridCol w="579935">
                  <a:extLst>
                    <a:ext uri="{9D8B030D-6E8A-4147-A177-3AD203B41FA5}">
                      <a16:colId xmlns:a16="http://schemas.microsoft.com/office/drawing/2014/main" val="767614102"/>
                    </a:ext>
                  </a:extLst>
                </a:gridCol>
                <a:gridCol w="3213400">
                  <a:extLst>
                    <a:ext uri="{9D8B030D-6E8A-4147-A177-3AD203B41FA5}">
                      <a16:colId xmlns:a16="http://schemas.microsoft.com/office/drawing/2014/main" val="3761233925"/>
                    </a:ext>
                  </a:extLst>
                </a:gridCol>
              </a:tblGrid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Match</a:t>
                      </a:r>
                      <a:r>
                        <a:rPr lang="en-GB" baseline="0" dirty="0" smtClean="0"/>
                        <a:t> 1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smtClean="0"/>
                        <a:t>: </a:t>
                      </a:r>
                      <a:r>
                        <a:rPr lang="en-GB" dirty="0" smtClean="0"/>
                        <a:t>Games played by 20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January 2020</a:t>
                      </a:r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20296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Brighton &amp; Hove U13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U13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449127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2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10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February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439312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543572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 3 :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9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March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93024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U13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U13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649392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 4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6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April 2020 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542487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South East </a:t>
                      </a:r>
                      <a:r>
                        <a:rPr lang="en-GB" smtClean="0"/>
                        <a:t>Sussex U13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Brighton &amp; Hove U13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532632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5</a:t>
                      </a:r>
                      <a:r>
                        <a:rPr lang="en-GB" b="1" baseline="0" dirty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4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May 2020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451363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algn="r"/>
                      <a:r>
                        <a:rPr lang="en-GB" smtClean="0"/>
                        <a:t>Brighton &amp; Hove U13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>
                    <a:solidFill>
                      <a:srgbClr val="E5F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U13</a:t>
                      </a:r>
                    </a:p>
                  </a:txBody>
                  <a:tcPr>
                    <a:solidFill>
                      <a:srgbClr val="E5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445289"/>
                  </a:ext>
                </a:extLst>
              </a:tr>
              <a:tr h="360947">
                <a:tc gridSpan="3"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Match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6 : </a:t>
                      </a:r>
                      <a:r>
                        <a:rPr lang="en-GB" b="1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Games played by 18</a:t>
                      </a:r>
                      <a:r>
                        <a:rPr lang="en-GB" b="1" baseline="3000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th</a:t>
                      </a:r>
                      <a:r>
                        <a:rPr lang="en-GB" b="1" baseline="0" dirty="0" smtClean="0">
                          <a:solidFill>
                            <a:schemeClr val="bg1">
                              <a:lumMod val="10000"/>
                              <a:lumOff val="90000"/>
                            </a:schemeClr>
                          </a:solidFill>
                        </a:rPr>
                        <a:t> May 2020</a:t>
                      </a:r>
                      <a:endParaRPr lang="en-GB" b="1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>
                        <a:solidFill>
                          <a:schemeClr val="bg1">
                            <a:lumMod val="10000"/>
                            <a:lumOff val="9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855349"/>
                  </a:ext>
                </a:extLst>
              </a:tr>
              <a:tr h="360947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Mid Sussex U13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v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South East</a:t>
                      </a:r>
                      <a:r>
                        <a:rPr lang="en-GB" baseline="0" dirty="0" smtClean="0"/>
                        <a:t> Sussex U13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09519"/>
                  </a:ext>
                </a:extLst>
              </a:tr>
            </a:tbl>
          </a:graphicData>
        </a:graphic>
      </p:graphicFrame>
      <p:pic>
        <p:nvPicPr>
          <p:cNvPr id="1028" name="Picture 4" descr="http://www.sussexschoolsfa.org.uk/wp-content/uploads/2013/08/114p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28" y="2480856"/>
            <a:ext cx="1085850" cy="1085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079665" y="2587182"/>
            <a:ext cx="1541721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</a:t>
            </a:r>
            <a:b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4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4472C4"/>
                </a:solidFill>
                <a:effectLst>
                  <a:outerShdw blurRad="12700" dist="38100" dir="2700000" algn="tl">
                    <a:schemeClr val="accent5">
                      <a:lumMod val="60000"/>
                      <a:lumOff val="40000"/>
                    </a:scheme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FOOTBALL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12849"/>
              </p:ext>
            </p:extLst>
          </p:nvPr>
        </p:nvGraphicFramePr>
        <p:xfrm>
          <a:off x="2733749" y="5218341"/>
          <a:ext cx="6686698" cy="852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86698">
                  <a:extLst>
                    <a:ext uri="{9D8B030D-6E8A-4147-A177-3AD203B41FA5}">
                      <a16:colId xmlns:a16="http://schemas.microsoft.com/office/drawing/2014/main" val="843399829"/>
                    </a:ext>
                  </a:extLst>
                </a:gridCol>
              </a:tblGrid>
              <a:tr h="290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 Points for a Win - 1 point for draw - 0 points for a loss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9401609"/>
                  </a:ext>
                </a:extLst>
              </a:tr>
              <a:tr h="2904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If points are level at the end of the league goal difference will be used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2568582"/>
                  </a:ext>
                </a:extLst>
              </a:tr>
              <a:tr h="2718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If goal difference is the same goals scored and then head to head will decide final standings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5345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44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46</TotalTime>
  <Words>153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Times New Roman</vt:lpstr>
      <vt:lpstr>Wingdings</vt:lpstr>
      <vt:lpstr>Banded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local_admin</dc:creator>
  <cp:lastModifiedBy>local_admin</cp:lastModifiedBy>
  <cp:revision>12</cp:revision>
  <dcterms:created xsi:type="dcterms:W3CDTF">2019-12-04T10:23:40Z</dcterms:created>
  <dcterms:modified xsi:type="dcterms:W3CDTF">2019-12-16T11:09:25Z</dcterms:modified>
</cp:coreProperties>
</file>