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2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5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3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8078"/>
              </p:ext>
            </p:extLst>
          </p:nvPr>
        </p:nvGraphicFramePr>
        <p:xfrm>
          <a:off x="2786910" y="148856"/>
          <a:ext cx="6516578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576">
                  <a:extLst>
                    <a:ext uri="{9D8B030D-6E8A-4147-A177-3AD203B41FA5}">
                      <a16:colId xmlns:a16="http://schemas.microsoft.com/office/drawing/2014/main" val="3821055865"/>
                    </a:ext>
                  </a:extLst>
                </a:gridCol>
                <a:gridCol w="595612">
                  <a:extLst>
                    <a:ext uri="{9D8B030D-6E8A-4147-A177-3AD203B41FA5}">
                      <a16:colId xmlns:a16="http://schemas.microsoft.com/office/drawing/2014/main" val="767614102"/>
                    </a:ext>
                  </a:extLst>
                </a:gridCol>
                <a:gridCol w="2949390">
                  <a:extLst>
                    <a:ext uri="{9D8B030D-6E8A-4147-A177-3AD203B41FA5}">
                      <a16:colId xmlns:a16="http://schemas.microsoft.com/office/drawing/2014/main" val="3761233925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Match</a:t>
                      </a:r>
                      <a:r>
                        <a:rPr lang="en-GB" baseline="0" dirty="0" smtClean="0"/>
                        <a:t> 1 : </a:t>
                      </a:r>
                      <a:r>
                        <a:rPr lang="en-GB" dirty="0" smtClean="0"/>
                        <a:t>Games played by 27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January</a:t>
                      </a:r>
                      <a:r>
                        <a:rPr lang="en-GB" baseline="0" dirty="0" smtClean="0"/>
                        <a:t> 2020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0296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West Sussex South U14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U14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4912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Mid Sussex U14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Brighton &amp; Hove U14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521886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 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17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February 2020</a:t>
                      </a:r>
                      <a:endParaRPr lang="en-GB" b="1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43931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Brighton &amp; Hove U14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West Sussex South U14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4357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South East Sussex U14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848607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3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16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March 2020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93024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4939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68175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4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13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April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2020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54248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3263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25602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5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27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April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51363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528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248591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6 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 </a:t>
                      </a:r>
                      <a:r>
                        <a:rPr lang="en-GB" b="1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11</a:t>
                      </a:r>
                      <a:r>
                        <a:rPr lang="en-GB" b="1" baseline="3000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May</a:t>
                      </a:r>
                      <a:r>
                        <a:rPr lang="en-GB" b="1" baseline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2020</a:t>
                      </a:r>
                      <a:endParaRPr lang="en-GB" b="1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5534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U14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South U14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0951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East Sussex U14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09242"/>
                  </a:ext>
                </a:extLst>
              </a:tr>
            </a:tbl>
          </a:graphicData>
        </a:graphic>
      </p:graphicFrame>
      <p:pic>
        <p:nvPicPr>
          <p:cNvPr id="1028" name="Picture 4" descr="http://www.sussexschoolsfa.org.uk/wp-content/uploads/2013/08/114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8" y="2480856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79665" y="2587182"/>
            <a:ext cx="15417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b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53801"/>
              </p:ext>
            </p:extLst>
          </p:nvPr>
        </p:nvGraphicFramePr>
        <p:xfrm>
          <a:off x="9303488" y="4520647"/>
          <a:ext cx="2888512" cy="2211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12">
                  <a:extLst>
                    <a:ext uri="{9D8B030D-6E8A-4147-A177-3AD203B41FA5}">
                      <a16:colId xmlns:a16="http://schemas.microsoft.com/office/drawing/2014/main" val="2026879193"/>
                    </a:ext>
                  </a:extLst>
                </a:gridCol>
              </a:tblGrid>
              <a:tr h="6339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 Points for a Win - 1 point for draw </a:t>
                      </a:r>
                      <a:r>
                        <a:rPr lang="en-US" sz="1400" u="none" strike="noStrike" smtClean="0">
                          <a:effectLst/>
                        </a:rPr>
                        <a:t>– </a:t>
                      </a:r>
                      <a:r>
                        <a:rPr lang="en-US" sz="1400" u="none" strike="noStrike" baseline="0" smtClean="0">
                          <a:effectLst/>
                        </a:rPr>
                        <a:t>   </a:t>
                      </a:r>
                      <a:r>
                        <a:rPr lang="en-US" sz="1400" u="none" strike="noStrike" smtClean="0">
                          <a:effectLst/>
                        </a:rPr>
                        <a:t>0 </a:t>
                      </a:r>
                      <a:r>
                        <a:rPr lang="en-US" sz="1400" u="none" strike="noStrike">
                          <a:effectLst/>
                        </a:rPr>
                        <a:t>points for a loss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897204"/>
                  </a:ext>
                </a:extLst>
              </a:tr>
              <a:tr h="6339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If points are level at the end of the league goal difference will be used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553686"/>
                  </a:ext>
                </a:extLst>
              </a:tr>
              <a:tr h="943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If goal difference is the same goals scored and then head to head will decide final standings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40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4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37</TotalTime>
  <Words>205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Times New Roman</vt:lpstr>
      <vt:lpstr>Wingdings</vt:lpstr>
      <vt:lpstr>Banded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9</cp:revision>
  <dcterms:created xsi:type="dcterms:W3CDTF">2019-12-04T10:23:40Z</dcterms:created>
  <dcterms:modified xsi:type="dcterms:W3CDTF">2019-12-16T11:17:17Z</dcterms:modified>
</cp:coreProperties>
</file>