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61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88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66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4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822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90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12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29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75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7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44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93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93851"/>
              </p:ext>
            </p:extLst>
          </p:nvPr>
        </p:nvGraphicFramePr>
        <p:xfrm>
          <a:off x="2636172" y="2292261"/>
          <a:ext cx="668669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3363">
                  <a:extLst>
                    <a:ext uri="{9D8B030D-6E8A-4147-A177-3AD203B41FA5}">
                      <a16:colId xmlns:a16="http://schemas.microsoft.com/office/drawing/2014/main" val="3821055865"/>
                    </a:ext>
                  </a:extLst>
                </a:gridCol>
                <a:gridCol w="579935">
                  <a:extLst>
                    <a:ext uri="{9D8B030D-6E8A-4147-A177-3AD203B41FA5}">
                      <a16:colId xmlns:a16="http://schemas.microsoft.com/office/drawing/2014/main" val="767614102"/>
                    </a:ext>
                  </a:extLst>
                </a:gridCol>
                <a:gridCol w="3213400">
                  <a:extLst>
                    <a:ext uri="{9D8B030D-6E8A-4147-A177-3AD203B41FA5}">
                      <a16:colId xmlns:a16="http://schemas.microsoft.com/office/drawing/2014/main" val="3761233925"/>
                    </a:ext>
                  </a:extLst>
                </a:gridCol>
              </a:tblGrid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Match</a:t>
                      </a:r>
                      <a:r>
                        <a:rPr lang="en-GB" baseline="0" dirty="0" smtClean="0"/>
                        <a:t> 1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smtClean="0"/>
                        <a:t>: </a:t>
                      </a:r>
                      <a:r>
                        <a:rPr lang="en-GB" dirty="0" smtClean="0"/>
                        <a:t>Games played by 10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February</a:t>
                      </a:r>
                      <a:r>
                        <a:rPr lang="en-GB" baseline="0" dirty="0" smtClean="0"/>
                        <a:t> 2020</a:t>
                      </a:r>
                      <a:endParaRPr lang="en-GB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202967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Brighton &amp; Hove U16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South East</a:t>
                      </a:r>
                      <a:r>
                        <a:rPr lang="en-GB" baseline="0" dirty="0" smtClean="0"/>
                        <a:t> Sussex U16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449127"/>
                  </a:ext>
                </a:extLst>
              </a:tr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Match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2</a:t>
                      </a:r>
                      <a:r>
                        <a:rPr lang="en-GB" b="1" baseline="0" dirty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: 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Games played by 30</a:t>
                      </a:r>
                      <a:r>
                        <a:rPr lang="en-GB" b="1" baseline="3000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th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March 2020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439312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South East</a:t>
                      </a:r>
                      <a:r>
                        <a:rPr lang="en-GB" baseline="0" dirty="0" smtClean="0"/>
                        <a:t> Sussex U16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Brighton &amp; Hove U16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543572"/>
                  </a:ext>
                </a:extLst>
              </a:tr>
            </a:tbl>
          </a:graphicData>
        </a:graphic>
      </p:graphicFrame>
      <p:pic>
        <p:nvPicPr>
          <p:cNvPr id="1028" name="Picture 4" descr="http://www.sussexschoolsfa.org.uk/wp-content/uploads/2013/08/114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28" y="2480856"/>
            <a:ext cx="1085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079665" y="2587182"/>
            <a:ext cx="1541721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4472C4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 </a:t>
            </a:r>
            <a:br>
              <a:rPr lang="en-GB" sz="24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4472C4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4472C4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FOOTBALL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479695"/>
              </p:ext>
            </p:extLst>
          </p:nvPr>
        </p:nvGraphicFramePr>
        <p:xfrm>
          <a:off x="2636172" y="3755301"/>
          <a:ext cx="6686698" cy="11039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86698">
                  <a:extLst>
                    <a:ext uri="{9D8B030D-6E8A-4147-A177-3AD203B41FA5}">
                      <a16:colId xmlns:a16="http://schemas.microsoft.com/office/drawing/2014/main" val="2026879193"/>
                    </a:ext>
                  </a:extLst>
                </a:gridCol>
              </a:tblGrid>
              <a:tr h="231419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2897204"/>
                  </a:ext>
                </a:extLst>
              </a:tr>
              <a:tr h="5175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A two legged tie will be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played for the U16 competition with the District with the overall aggregate score being overall winners. If scores are level after the second match a penalty shoot-out will decide the winner.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1553686"/>
                  </a:ext>
                </a:extLst>
              </a:tr>
              <a:tr h="216609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7406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044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53</TotalTime>
  <Words>76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Corbel</vt:lpstr>
      <vt:lpstr>Times New Roman</vt:lpstr>
      <vt:lpstr>Wingdings</vt:lpstr>
      <vt:lpstr>Banded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local_admin</dc:creator>
  <cp:lastModifiedBy>local_admin</cp:lastModifiedBy>
  <cp:revision>13</cp:revision>
  <dcterms:created xsi:type="dcterms:W3CDTF">2019-12-04T10:23:40Z</dcterms:created>
  <dcterms:modified xsi:type="dcterms:W3CDTF">2019-12-16T11:16:11Z</dcterms:modified>
</cp:coreProperties>
</file>